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5" d="100"/>
          <a:sy n="85" d="100"/>
        </p:scale>
        <p:origin x="270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24C19B52-60FF-4829-A065-1E5DE5B9443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D045FE97-D134-4B0E-B5EF-5D88A9DC22D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4BBA164E-1CD7-4F65-959D-A60CBF4FDD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75DA1C-3A91-448B-AEC6-2FA1C888070A}" type="datetimeFigureOut">
              <a:rPr lang="zh-CN" altLang="en-US" smtClean="0"/>
              <a:t>2019/7/10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862579E3-16EE-4042-9F45-37057B2AED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27E1005C-2564-41BA-B39E-00271A6E64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40D49-07E2-4C55-BBF8-9E353DF6D86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332756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9B0ED64A-E800-469E-A2E7-EA9BA923B1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180343F1-83DA-415C-B088-ECB3288D65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58AC4078-9743-446B-A1B1-AE43DC6139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75DA1C-3A91-448B-AEC6-2FA1C888070A}" type="datetimeFigureOut">
              <a:rPr lang="zh-CN" altLang="en-US" smtClean="0"/>
              <a:t>2019/7/10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69BE8CD9-EF01-4EE1-B806-E5BF84003D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B369FACA-BE7C-4308-91E3-5C4F1F1C9A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40D49-07E2-4C55-BBF8-9E353DF6D86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325391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2B45C39C-2952-4AC9-94D2-35EAB67BA71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741AF483-F6C3-42F5-A30E-6E06EBE7F53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B7B524F7-3DA7-42C4-972D-652C4C2FE7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75DA1C-3A91-448B-AEC6-2FA1C888070A}" type="datetimeFigureOut">
              <a:rPr lang="zh-CN" altLang="en-US" smtClean="0"/>
              <a:t>2019/7/10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09B515A3-898A-4CCF-8FEA-515B7824BB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1DBAED13-F474-4195-A506-8A2B06B8D3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40D49-07E2-4C55-BBF8-9E353DF6D86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41672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18B856A3-3B93-443B-9BED-8C8F741E4D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26C57CC8-94BE-4EF2-9E2D-64CB3C884E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28C32F8B-EF13-4EE5-B514-C1241C44ED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75DA1C-3A91-448B-AEC6-2FA1C888070A}" type="datetimeFigureOut">
              <a:rPr lang="zh-CN" altLang="en-US" smtClean="0"/>
              <a:t>2019/7/10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778EED9E-BF5F-470A-BB3C-7C25C08330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EE3F369B-1F4F-4CD0-8616-14D7081B3F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40D49-07E2-4C55-BBF8-9E353DF6D86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462231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7F5E0133-3331-4708-8FCF-8AD03EC78C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D5C853E0-96D2-4FC3-A4BB-7706CED40F6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3F494733-B6EE-4323-BFB1-AACE42AD53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75DA1C-3A91-448B-AEC6-2FA1C888070A}" type="datetimeFigureOut">
              <a:rPr lang="zh-CN" altLang="en-US" smtClean="0"/>
              <a:t>2019/7/10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C17B635F-F0BA-4FF1-8A47-888D81F34D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B979CCA5-8960-493D-8DF3-8C319204E4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40D49-07E2-4C55-BBF8-9E353DF6D86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788665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C791EB7-0E03-4B98-B3B8-91D3645E633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B560D1D1-37A7-4C59-AA78-3F1B93DF944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0FB19E96-212F-4834-9887-6F17C0F674C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7BA7F3A2-B52E-4E32-A894-9D97E73CB9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75DA1C-3A91-448B-AEC6-2FA1C888070A}" type="datetimeFigureOut">
              <a:rPr lang="zh-CN" altLang="en-US" smtClean="0"/>
              <a:t>2019/7/10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738341F3-A6E3-49FE-B820-EB1AC168BA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C424929A-2DB7-41AF-B92D-C924FB8A4A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40D49-07E2-4C55-BBF8-9E353DF6D86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488340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8413F467-C05A-401B-8B5D-6F3979B1A0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8F1D58FD-548A-41BB-A2C1-A1A57EA1B47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2F1BA198-F22E-4673-92B8-6D8EB115536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5913C9CC-832A-4151-98C2-724DAC4EB3F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AE9272D6-8A4D-4417-844D-1972A8D4BE5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812D5291-7DCC-489F-894A-005A8D6E76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75DA1C-3A91-448B-AEC6-2FA1C888070A}" type="datetimeFigureOut">
              <a:rPr lang="zh-CN" altLang="en-US" smtClean="0"/>
              <a:t>2019/7/10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778DBDDB-432B-46FF-9D7D-97961C362B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05455B15-800F-47DB-A725-2CDDD05B4B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40D49-07E2-4C55-BBF8-9E353DF6D86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376016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828EB58-57B7-4B9A-B915-F9A0F7E899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EAB704B3-730F-44C2-8828-E1E38C5FB1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75DA1C-3A91-448B-AEC6-2FA1C888070A}" type="datetimeFigureOut">
              <a:rPr lang="zh-CN" altLang="en-US" smtClean="0"/>
              <a:t>2019/7/10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139A245A-46C0-4844-8ED5-3BF63071D3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6E63EC5A-6670-459B-8B4F-4452F8107C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40D49-07E2-4C55-BBF8-9E353DF6D86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557836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49AF9CC9-E26D-4488-9155-8D946B7302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75DA1C-3A91-448B-AEC6-2FA1C888070A}" type="datetimeFigureOut">
              <a:rPr lang="zh-CN" altLang="en-US" smtClean="0"/>
              <a:t>2019/7/10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492DCEF9-9CC8-45E0-AF09-699AE87C9F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13EBF0A4-FEEB-4E97-A20A-338C546402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40D49-07E2-4C55-BBF8-9E353DF6D86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423811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2A4A623C-4601-4797-AD9E-7DBD5F346F8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E9407C07-B879-4946-BC50-F89120CD830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D2B7F592-8FD8-4996-B952-478AEA63889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1C69C61F-B7E3-4D6C-9D71-DF065767A6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75DA1C-3A91-448B-AEC6-2FA1C888070A}" type="datetimeFigureOut">
              <a:rPr lang="zh-CN" altLang="en-US" smtClean="0"/>
              <a:t>2019/7/10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8C5B3E65-9BDC-47BD-AAC7-2FFA9B6196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6098A367-DD03-4CE2-B4EC-E96847031D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40D49-07E2-4C55-BBF8-9E353DF6D86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974805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91CD774-1049-4287-A36F-C1D0719CDA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D400DA36-AD0C-4FAE-9DBA-5DDA1826303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550C7405-B1A7-48A0-8351-A2478928399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B64D83EE-E543-4855-82DA-169FAC4C6C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75DA1C-3A91-448B-AEC6-2FA1C888070A}" type="datetimeFigureOut">
              <a:rPr lang="zh-CN" altLang="en-US" smtClean="0"/>
              <a:t>2019/7/10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CF076C8F-BE08-423F-A8D1-41FC5A8C89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35A82ABC-FDAA-4435-A4E1-C659E8ADB0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40D49-07E2-4C55-BBF8-9E353DF6D86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266075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6D12E230-7C3E-4FEE-AACF-CB5A2AFEDEF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11297310-11D6-40B4-8D23-4C97483724D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A35A86B8-8C02-4E4A-8503-FE2ED75D0D8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75DA1C-3A91-448B-AEC6-2FA1C888070A}" type="datetimeFigureOut">
              <a:rPr lang="zh-CN" altLang="en-US" smtClean="0"/>
              <a:t>2019/7/10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DCEE50E2-D100-4EB3-912F-F54B65CF706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6FC19D0A-E285-4D1A-B077-A8380B6791A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040D49-07E2-4C55-BBF8-9E353DF6D86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820587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文本框 4">
            <a:extLst>
              <a:ext uri="{FF2B5EF4-FFF2-40B4-BE49-F238E27FC236}">
                <a16:creationId xmlns:a16="http://schemas.microsoft.com/office/drawing/2014/main" id="{87634EFD-E559-4737-8FA6-1F027AB9CA6C}"/>
              </a:ext>
            </a:extLst>
          </p:cNvPr>
          <p:cNvSpPr txBox="1"/>
          <p:nvPr/>
        </p:nvSpPr>
        <p:spPr>
          <a:xfrm>
            <a:off x="3975538" y="1898675"/>
            <a:ext cx="601518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Clr>
                <a:srgbClr val="7030A0"/>
              </a:buClr>
              <a:buSzPct val="400000"/>
              <a:buFont typeface="Wingdings" panose="05000000000000000000" pitchFamily="2" charset="2"/>
              <a:buChar char="l"/>
            </a:pPr>
            <a:r>
              <a:rPr lang="en-US" altLang="zh-TW" dirty="0">
                <a:latin typeface="Arial" panose="020B0604020202020204" pitchFamily="34" charset="0"/>
                <a:ea typeface="楷体" panose="02010609060101010101" pitchFamily="49" charset="-122"/>
                <a:cs typeface="Arial" panose="020B0604020202020204" pitchFamily="34" charset="0"/>
              </a:rPr>
              <a:t>Bullet relative size </a:t>
            </a:r>
            <a:r>
              <a:rPr lang="en-US" altLang="zh-TW">
                <a:latin typeface="Arial" panose="020B0604020202020204" pitchFamily="34" charset="0"/>
                <a:ea typeface="楷体" panose="02010609060101010101" pitchFamily="49" charset="-122"/>
                <a:cs typeface="Arial" panose="020B0604020202020204" pitchFamily="34" charset="0"/>
              </a:rPr>
              <a:t>400%</a:t>
            </a:r>
            <a:endParaRPr lang="en-US" altLang="zh-TW" dirty="0">
              <a:latin typeface="Arial" panose="020B0604020202020204" pitchFamily="34" charset="0"/>
              <a:ea typeface="楷体" panose="02010609060101010101" pitchFamily="49" charset="-122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435820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5</Words>
  <Application>Microsoft Office PowerPoint</Application>
  <PresentationFormat>宽屏</PresentationFormat>
  <Paragraphs>1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6" baseType="lpstr">
      <vt:lpstr>等线</vt:lpstr>
      <vt:lpstr>等线 Light</vt:lpstr>
      <vt:lpstr>Arial</vt:lpstr>
      <vt:lpstr>Wingdings</vt:lpstr>
      <vt:lpstr>Office 主题​​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Windows 用户</dc:creator>
  <cp:lastModifiedBy>Windows 用户</cp:lastModifiedBy>
  <cp:revision>4</cp:revision>
  <dcterms:created xsi:type="dcterms:W3CDTF">2019-07-05T03:04:43Z</dcterms:created>
  <dcterms:modified xsi:type="dcterms:W3CDTF">2019-07-10T02:10:18Z</dcterms:modified>
</cp:coreProperties>
</file>

<file path=docProps/thumbnail.jpeg>
</file>